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DDC19-0FBB-3AAB-336A-42E6DE28A0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E829E2-47EF-B2A9-DFAD-98467BE124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58D3F-EF38-8345-7A0C-8AFC25BF8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3BE7B-0406-4BF5-9D2C-858C22B14B1B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7625CB-C64C-23CA-1BBB-4A61AE2DA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D28C05-8E91-CF90-AD4F-39235F7A6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EB573-36B1-4727-B7D1-A9E32926F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635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67768-4E90-F21E-A349-0DC8FE58D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8B2320-A0A0-5BED-8381-F29CF91AA7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491D16-C9B1-04CB-0DEB-6AF3AEEA0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3BE7B-0406-4BF5-9D2C-858C22B14B1B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8609B0-3E4B-01EF-D024-489D40DA5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243CDA-AD06-F04C-F216-059240FF5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EB573-36B1-4727-B7D1-A9E32926F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460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C6FE01F-1BA6-4065-5EDD-2B6F9F51B4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16ABAC-CC2F-FE82-2AEE-706549E3EB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A7049E-082E-5EEE-B415-CA520A614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3BE7B-0406-4BF5-9D2C-858C22B14B1B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8F9B11-B07C-BA91-B1C7-A1D13CAA6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D0F3EE-10FE-7F7D-4E85-082AED630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EB573-36B1-4727-B7D1-A9E32926F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206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EC46B-EC04-B688-20BE-083874957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CAEF2E-E96C-95EB-5FE2-A96F38C4FF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DD40DC-F96E-F4D9-588F-94D3DDC92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3BE7B-0406-4BF5-9D2C-858C22B14B1B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D10BCB-961B-5CBC-5C7F-3EAC5F4C4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18F0F0-D2FB-9711-CB80-2BC8B4551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EB573-36B1-4727-B7D1-A9E32926F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41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DA9CF-0DF9-E1CF-6542-BE87ABE74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75AE9D-AF84-24CF-533A-F3F9AD6A45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765CC3-A838-AAF7-24C9-D03963BEC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3BE7B-0406-4BF5-9D2C-858C22B14B1B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5ACFA2-DC40-0494-3B86-64918F089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33D6F8-2F5B-B3C6-62AE-93EAF6F12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EB573-36B1-4727-B7D1-A9E32926F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003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3D6CE-1130-5719-23B3-47ED4C9F7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54D17-F758-5139-DFF7-F2C2DF6623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2D1DEB-5597-B2D4-EC66-7B29F52715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16C83C-E01C-F973-7CBC-8A0B4F285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3BE7B-0406-4BF5-9D2C-858C22B14B1B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024FD0-4207-330F-2035-654182B5B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E82017-FDF9-0C78-D7B3-4E0D41EBF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EB573-36B1-4727-B7D1-A9E32926F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168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6A58C-77A7-DD66-D604-74918CCEA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0F1F4C-BD40-8A57-D62D-B969E1A7F5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FC5CAD-D948-53E4-7ADF-04965D0D29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E055CC-046B-30B8-5B9B-9291DEBD2E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508D69-417B-9811-CB61-3E2EBE40C5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8CD4A8-0AB7-5458-6EE3-D18243E91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3BE7B-0406-4BF5-9D2C-858C22B14B1B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FFC121-E992-4E8C-054D-4B0B2449B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6539BD-0D59-13DF-8115-CF48D3D42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EB573-36B1-4727-B7D1-A9E32926F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142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2634E-D1F2-4677-ACA2-D91C69C51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F6C472-0BAB-D87E-20D6-D8C8D39B2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3BE7B-0406-4BF5-9D2C-858C22B14B1B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29E82D-FB1D-9EA9-EC6A-EEFE01F93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9737FB-24C2-F421-BCA2-A3776799F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EB573-36B1-4727-B7D1-A9E32926F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264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070B5A-B836-7E52-5491-3BE9D08F2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3BE7B-0406-4BF5-9D2C-858C22B14B1B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76C8E0-41B7-8660-3803-A037FBD1A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C80983-174A-47AF-A952-470746C97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EB573-36B1-4727-B7D1-A9E32926F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065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534D9-5A45-EA73-FEA4-18C0F8A5A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57C110-5734-A677-229B-BEB72AADAD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15BFBD-A6D6-89F4-E41A-ACBEB2D827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484BC0-DE2B-8FE7-093C-9D106DEB0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3BE7B-0406-4BF5-9D2C-858C22B14B1B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CB8AA3-7059-9EFC-A6E7-A51D15782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1AD9A8-8B6C-BB71-B0BD-A71742282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EB573-36B1-4727-B7D1-A9E32926F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150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540A4-69B9-C4F8-FB96-AE0B187AA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85A851-6C5A-0226-8745-7BCD0CD540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7E81E-CEE6-D49C-CDFB-C0C3E0F81F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CA3A95-760E-084E-4BB7-908D305BD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3BE7B-0406-4BF5-9D2C-858C22B14B1B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3EAD37-13B1-BD31-B82F-2148DC61D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3E5993-B3DA-9350-D14F-E19B42FBE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EB573-36B1-4727-B7D1-A9E32926F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285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6EFF09F-3552-F715-3B78-A60340626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57FBC1-A8E5-171B-EB00-C4D402BAFB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C5750D-9BFD-BDC8-DC40-E37FE94EA0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73BE7B-0406-4BF5-9D2C-858C22B14B1B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35DD63-60EF-867B-399D-70FE8D06E7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8A5202-CBA1-2340-F850-9A92756702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EB573-36B1-4727-B7D1-A9E32926F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618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49E3D-0AE5-CDEE-8519-CEB76CDBFB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274426-42A3-7197-A6D0-2D300B5468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FD36A3-C2DE-44C4-CC1E-22A8C35B0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17" y="0"/>
            <a:ext cx="121651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980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B43F3-C9D7-E44C-2E83-09CDF1E74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7C16E6-38D7-8D06-5982-0E0A08834F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7676D7-74DA-99A6-8EAE-409EFF49C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817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837DBE-D18B-776B-09D2-6CCC004BD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49494F-8F37-C6E5-4689-39F3613505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14D636-D77C-8A28-F618-BE9DD4979E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2" y="0"/>
            <a:ext cx="121778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6995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doasel.hq57@outlook.com</dc:creator>
  <cp:lastModifiedBy>doasel.hq57@outlook.com</cp:lastModifiedBy>
  <cp:revision>1</cp:revision>
  <dcterms:created xsi:type="dcterms:W3CDTF">2026-08-12T04:58:17Z</dcterms:created>
  <dcterms:modified xsi:type="dcterms:W3CDTF">2026-08-12T04:58:42Z</dcterms:modified>
</cp:coreProperties>
</file>