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7"/>
  </p:notesMasterIdLst>
  <p:sldIdLst>
    <p:sldId id="427" r:id="rId3"/>
    <p:sldId id="428" r:id="rId4"/>
    <p:sldId id="429" r:id="rId5"/>
    <p:sldId id="43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8" autoAdjust="0"/>
    <p:restoredTop sz="94552" autoAdjust="0"/>
  </p:normalViewPr>
  <p:slideViewPr>
    <p:cSldViewPr snapToGrid="0" showGuides="1">
      <p:cViewPr varScale="1">
        <p:scale>
          <a:sx n="101" d="100"/>
          <a:sy n="101" d="100"/>
        </p:scale>
        <p:origin x="97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C912499-8943-4446-B7DB-52E7E11DD116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64D84620-C430-4343-A8AC-1EDAD2FA2532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2DAC6ED-B140-430B-8F6A-5C22A06CC49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DBE39D-A41A-4CD0-93D5-524B5A656C9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506EBDC-A221-4B9E-846E-D40D68E65E1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4CE7109-56FC-41FD-9C37-5F919DBE628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DACA3D7-0059-49CD-949A-846D8DE621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3B9F79-AF6C-44E6-854F-3D7B1B9CB86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E14ECF-3C3F-4E5F-9AB7-7552A4E8BEA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840EFF0-CFD8-4BCA-B566-7AD775851DD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0FE08202-A68B-480F-B31B-EA88374D52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93C4C34-BF68-4D0D-95CF-EAF16D7864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ounded Rectangle 18">
            <a:extLst>
              <a:ext uri="{FF2B5EF4-FFF2-40B4-BE49-F238E27FC236}">
                <a16:creationId xmlns:a16="http://schemas.microsoft.com/office/drawing/2014/main" id="{09EF71CE-87BE-42CE-84FA-EC400997E674}"/>
              </a:ext>
            </a:extLst>
          </p:cNvPr>
          <p:cNvSpPr/>
          <p:nvPr userDrawn="1"/>
        </p:nvSpPr>
        <p:spPr>
          <a:xfrm rot="18445581">
            <a:off x="8182359" y="1955261"/>
            <a:ext cx="2703820" cy="2703820"/>
          </a:xfrm>
          <a:prstGeom prst="roundRect">
            <a:avLst>
              <a:gd name="adj" fmla="val 82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10814E9-9391-4339-9432-93BE201B0A6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47164" y="1420039"/>
            <a:ext cx="3774210" cy="3774264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28BF2C-FD3F-4BC1-9681-D9CC253C7506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A446D2-98C7-45E7-B19F-123D3BEAE1E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EDC21F-91B9-4FC1-BD92-B73D3024360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C7B542A-B0D0-4B8E-AB5E-BF10755CADFB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678BF8A-AFF6-4BEF-9E92-33BBE80839B8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1CF5C7-E081-40B8-8125-059CA21F48A3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EA9FEF5-283D-4964-8257-841DFA7F4B9A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13ACD6-F114-415B-A1F9-A07B12BC5A3B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5BAF14C-2FAF-49D5-8DE7-0464172FC380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8A158EF-20BB-48F4-9C13-1B0465152FFE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49E77D7-6247-4FDC-AFE3-CFFCB6B71D51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61081F-5F1A-4018-A6BA-13BEB671FD04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DD92725B-EBC5-4981-8E6A-519EBCDA6916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B7AC7EBE-2DEA-455B-804E-D4266757B10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62CDEA1F-2ED1-4167-AB42-5942E423044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47694936-5C73-41FD-9478-F1EE856A3736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726050A1-0D65-432F-9025-002D1F9D16D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6E93A2EE-533E-4173-B9C1-230F88A434D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1BD616-0CF2-4769-BF9B-3DA738C39A7E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6CBACA6-DCCA-4141-88D1-A0F35CE0CE98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DD864FA-A0BC-492E-BF4D-88C9CC2B47B1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EED5E027-9868-480D-BCAF-3CB2A4760A8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1F8E4CC-7F51-4081-861E-1765E691CB7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5B86C1D0-37CE-4CE6-8F5F-45D6D9096D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80" r:id="rId5"/>
    <p:sldLayoutId id="2147483681" r:id="rId6"/>
    <p:sldLayoutId id="2147483683" r:id="rId7"/>
    <p:sldLayoutId id="2147483682" r:id="rId8"/>
    <p:sldLayoutId id="2147483685" r:id="rId9"/>
    <p:sldLayoutId id="2147483686" r:id="rId10"/>
    <p:sldLayoutId id="2147483689" r:id="rId11"/>
    <p:sldLayoutId id="2147483687" r:id="rId12"/>
    <p:sldLayoutId id="2147483688" r:id="rId13"/>
    <p:sldLayoutId id="2147483671" r:id="rId14"/>
    <p:sldLayoutId id="2147483672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AD95A-ED9F-7C96-DEA5-4BF1D1B860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14A753-BC62-BF02-35B2-92BFC145C3B7}"/>
              </a:ext>
            </a:extLst>
          </p:cNvPr>
          <p:cNvSpPr txBox="1"/>
          <p:nvPr/>
        </p:nvSpPr>
        <p:spPr>
          <a:xfrm>
            <a:off x="3697378" y="3904895"/>
            <a:ext cx="477715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latin typeface="+mj-lt"/>
                <a:cs typeface="Arial" pitchFamily="34" charset="0"/>
              </a:rPr>
              <a:t>PIAGAM PELANGGAN</a:t>
            </a:r>
            <a:endParaRPr lang="ko-KR" altLang="en-US" sz="4800" b="1" dirty="0">
              <a:latin typeface="+mj-lt"/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D1779C3-B1EB-038F-B443-D23C259FF82B}"/>
              </a:ext>
            </a:extLst>
          </p:cNvPr>
          <p:cNvGrpSpPr/>
          <p:nvPr/>
        </p:nvGrpSpPr>
        <p:grpSpPr>
          <a:xfrm>
            <a:off x="5276233" y="2276026"/>
            <a:ext cx="1639534" cy="1332622"/>
            <a:chOff x="2676526" y="2041913"/>
            <a:chExt cx="3486148" cy="283356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89100FE-60F3-F921-A040-E14EB5325D26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5" name="Freeform 3">
                <a:extLst>
                  <a:ext uri="{FF2B5EF4-FFF2-40B4-BE49-F238E27FC236}">
                    <a16:creationId xmlns:a16="http://schemas.microsoft.com/office/drawing/2014/main" id="{52C0EFBC-B4D2-798F-9257-CF035B6D44BA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6" name="Rounded Rectangle 4">
                <a:extLst>
                  <a:ext uri="{FF2B5EF4-FFF2-40B4-BE49-F238E27FC236}">
                    <a16:creationId xmlns:a16="http://schemas.microsoft.com/office/drawing/2014/main" id="{2B4C8E2F-C7AE-0AE5-6FDB-1197DE8A8279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Rounded Rectangle 11">
                <a:extLst>
                  <a:ext uri="{FF2B5EF4-FFF2-40B4-BE49-F238E27FC236}">
                    <a16:creationId xmlns:a16="http://schemas.microsoft.com/office/drawing/2014/main" id="{19C6A61D-ABB6-D3B0-155D-2217C7346C52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091B9B69-2512-E142-5E4F-2C3A5F17CBCA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1040EAAE-8E61-246E-5CD0-0BF21A32B706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EFFFECF7-0388-D033-015F-1E02F86626B2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</p:spTree>
    <p:extLst>
      <p:ext uri="{BB962C8B-B14F-4D97-AF65-F5344CB8AC3E}">
        <p14:creationId xmlns:p14="http://schemas.microsoft.com/office/powerpoint/2010/main" val="3637345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3A116-BEA6-85C4-0136-FB6613699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C02902-636E-BA0C-1EF1-20A27AFB21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PENCAPAIAN PIAGAM PELANGGAN (JANUARI-JUN 2026)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823276-FA18-571E-8924-247827D2BB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8692948"/>
              </p:ext>
            </p:extLst>
          </p:nvPr>
        </p:nvGraphicFramePr>
        <p:xfrm>
          <a:off x="323529" y="1203959"/>
          <a:ext cx="11726960" cy="4782460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893200">
                  <a:extLst>
                    <a:ext uri="{9D8B030D-6E8A-4147-A177-3AD203B41FA5}">
                      <a16:colId xmlns:a16="http://schemas.microsoft.com/office/drawing/2014/main" val="3072820974"/>
                    </a:ext>
                  </a:extLst>
                </a:gridCol>
                <a:gridCol w="1877785">
                  <a:extLst>
                    <a:ext uri="{9D8B030D-6E8A-4147-A177-3AD203B41FA5}">
                      <a16:colId xmlns:a16="http://schemas.microsoft.com/office/drawing/2014/main" val="42397442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3045827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10219138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871555811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3027942760"/>
                    </a:ext>
                  </a:extLst>
                </a:gridCol>
                <a:gridCol w="1240975">
                  <a:extLst>
                    <a:ext uri="{9D8B030D-6E8A-4147-A177-3AD203B41FA5}">
                      <a16:colId xmlns:a16="http://schemas.microsoft.com/office/drawing/2014/main" val="1564369548"/>
                    </a:ext>
                  </a:extLst>
                </a:gridCol>
              </a:tblGrid>
              <a:tr h="386806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Janji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Daerah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Melebihi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Perkhidmatan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4535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20730"/>
                  </a:ext>
                </a:extLst>
              </a:tr>
              <a:tr h="386806">
                <a:tc rowSpan="9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Khidmat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perundingan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nasihat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teknikal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diberi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selewat-lewatnya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7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bekerja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tarikh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terima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permohonan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Sabak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Bernam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62391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6359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1947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8474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126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98317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Gombak/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Petaling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44280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Sepang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305066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Klang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6308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PLKP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Karang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8629"/>
                  </a:ext>
                </a:extLst>
              </a:tr>
              <a:tr h="386806">
                <a:tc gridSpan="2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JUMLAH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358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358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8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13436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346B4-D097-709D-F210-B92548D07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4B7672-05DE-FEBA-E487-C57F66218F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PENCAPAIAN PIAGAM PELANGGAN (JANUARI-JUN 2026)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87E719A-BC08-2FE4-2850-4E5FC6015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738182"/>
              </p:ext>
            </p:extLst>
          </p:nvPr>
        </p:nvGraphicFramePr>
        <p:xfrm>
          <a:off x="232520" y="1187631"/>
          <a:ext cx="11726960" cy="4782460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893200">
                  <a:extLst>
                    <a:ext uri="{9D8B030D-6E8A-4147-A177-3AD203B41FA5}">
                      <a16:colId xmlns:a16="http://schemas.microsoft.com/office/drawing/2014/main" val="3072820974"/>
                    </a:ext>
                  </a:extLst>
                </a:gridCol>
                <a:gridCol w="1877785">
                  <a:extLst>
                    <a:ext uri="{9D8B030D-6E8A-4147-A177-3AD203B41FA5}">
                      <a16:colId xmlns:a16="http://schemas.microsoft.com/office/drawing/2014/main" val="42397442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3045827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10219138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871555811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3027942760"/>
                    </a:ext>
                  </a:extLst>
                </a:gridCol>
                <a:gridCol w="1240975">
                  <a:extLst>
                    <a:ext uri="{9D8B030D-6E8A-4147-A177-3AD203B41FA5}">
                      <a16:colId xmlns:a16="http://schemas.microsoft.com/office/drawing/2014/main" val="1564369548"/>
                    </a:ext>
                  </a:extLst>
                </a:gridCol>
              </a:tblGrid>
              <a:tr h="386806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Janji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Daerah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Melebihi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Perkhidmatan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4535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20730"/>
                  </a:ext>
                </a:extLst>
              </a:tr>
              <a:tr h="386806">
                <a:tc rowSpan="9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 startAt="2"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dijawab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pPr marL="441325" indent="-179388">
                        <a:buFont typeface="+mj-lt"/>
                        <a:buAutoNum type="romanLcPeriod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15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bekerja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261937" indent="0"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    (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Biasa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Sabak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Bernam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62391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6359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1947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8474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98317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Gombak/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Petaling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44280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Sepang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305066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Klang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6308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K/U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Bahagian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Teknikal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8629"/>
                  </a:ext>
                </a:extLst>
              </a:tr>
              <a:tr h="386806">
                <a:tc gridSpan="2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JUMLAH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8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4994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CDD15-0B6C-F55F-8752-6F7928125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7234C1-4497-2972-EB81-83B6F4A61A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3200" b="1" dirty="0"/>
              <a:t>PENCAPAIAN PIAGAM PELANGGAN (JANUARI-JUN 2026)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C54A797-8AD0-4E1E-5D5E-1BE9360167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163130"/>
              </p:ext>
            </p:extLst>
          </p:nvPr>
        </p:nvGraphicFramePr>
        <p:xfrm>
          <a:off x="232520" y="1187631"/>
          <a:ext cx="11726960" cy="4782460"/>
        </p:xfrm>
        <a:graphic>
          <a:graphicData uri="http://schemas.openxmlformats.org/drawingml/2006/table">
            <a:tbl>
              <a:tblPr firstRow="1" lastRow="1" bandRow="1">
                <a:tableStyleId>{93296810-A885-4BE3-A3E7-6D5BEEA58F35}</a:tableStyleId>
              </a:tblPr>
              <a:tblGrid>
                <a:gridCol w="2893200">
                  <a:extLst>
                    <a:ext uri="{9D8B030D-6E8A-4147-A177-3AD203B41FA5}">
                      <a16:colId xmlns:a16="http://schemas.microsoft.com/office/drawing/2014/main" val="3072820974"/>
                    </a:ext>
                  </a:extLst>
                </a:gridCol>
                <a:gridCol w="1877785">
                  <a:extLst>
                    <a:ext uri="{9D8B030D-6E8A-4147-A177-3AD203B41FA5}">
                      <a16:colId xmlns:a16="http://schemas.microsoft.com/office/drawing/2014/main" val="42397442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130458274"/>
                    </a:ext>
                  </a:extLst>
                </a:gridCol>
                <a:gridCol w="1567543">
                  <a:extLst>
                    <a:ext uri="{9D8B030D-6E8A-4147-A177-3AD203B41FA5}">
                      <a16:colId xmlns:a16="http://schemas.microsoft.com/office/drawing/2014/main" val="3102191387"/>
                    </a:ext>
                  </a:extLst>
                </a:gridCol>
                <a:gridCol w="1436914">
                  <a:extLst>
                    <a:ext uri="{9D8B030D-6E8A-4147-A177-3AD203B41FA5}">
                      <a16:colId xmlns:a16="http://schemas.microsoft.com/office/drawing/2014/main" val="2871555811"/>
                    </a:ext>
                  </a:extLst>
                </a:gridCol>
                <a:gridCol w="1208314">
                  <a:extLst>
                    <a:ext uri="{9D8B030D-6E8A-4147-A177-3AD203B41FA5}">
                      <a16:colId xmlns:a16="http://schemas.microsoft.com/office/drawing/2014/main" val="3027942760"/>
                    </a:ext>
                  </a:extLst>
                </a:gridCol>
                <a:gridCol w="1240975">
                  <a:extLst>
                    <a:ext uri="{9D8B030D-6E8A-4147-A177-3AD203B41FA5}">
                      <a16:colId xmlns:a16="http://schemas.microsoft.com/office/drawing/2014/main" val="1564369548"/>
                    </a:ext>
                  </a:extLst>
                </a:gridCol>
              </a:tblGrid>
              <a:tr h="386806"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Janji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Daerah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Melebihi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Masa/ Standard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Piagam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Perkhidmatan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4535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Jumlah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%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Tidak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Menepati</a:t>
                      </a:r>
                      <a:endParaRPr 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5220730"/>
                  </a:ext>
                </a:extLst>
              </a:tr>
              <a:tr h="386806">
                <a:tc rowSpan="9"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arenR" startAt="2"/>
                      </a:pP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pelanggan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akan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dijawab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tempoh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:</a:t>
                      </a:r>
                    </a:p>
                    <a:p>
                      <a:pPr marL="547687" indent="-285750">
                        <a:buFont typeface="+mj-lt"/>
                        <a:buAutoNum type="romanLcPeriod" startAt="2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16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dan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boleh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mencecah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sehingga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365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*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termasuk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hari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kelepasan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am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dalam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tahun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kalendar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berkenaan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pPr marL="261937" indent="0"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      (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Aduan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Kompleks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Sabak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Bernam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6623912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6359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Kuala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411947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Selangor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1584747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Hulu Langat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098317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Gombak/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Petaling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3744280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Sepang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0305066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Klang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7463088"/>
                  </a:ext>
                </a:extLst>
              </a:tr>
              <a:tr h="386806">
                <a:tc vMerge="1">
                  <a:txBody>
                    <a:bodyPr/>
                    <a:lstStyle/>
                    <a:p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PLKP </a:t>
                      </a:r>
                      <a:r>
                        <a:rPr lang="en-US" sz="1200" dirty="0" err="1">
                          <a:solidFill>
                            <a:schemeClr val="tx1"/>
                          </a:solidFill>
                        </a:rPr>
                        <a:t>Tg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 Karang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0518629"/>
                  </a:ext>
                </a:extLst>
              </a:tr>
              <a:tr h="386806">
                <a:tc gridSpan="2"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JUMLAH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781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4063954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4871</TotalTime>
  <Words>277</Words>
  <Application>Microsoft Office PowerPoint</Application>
  <PresentationFormat>Widescreen</PresentationFormat>
  <Paragraphs>119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doasel.hq57@outlook.com</cp:lastModifiedBy>
  <cp:revision>143</cp:revision>
  <dcterms:created xsi:type="dcterms:W3CDTF">2020-01-20T05:08:25Z</dcterms:created>
  <dcterms:modified xsi:type="dcterms:W3CDTF">2026-08-12T05:07:46Z</dcterms:modified>
</cp:coreProperties>
</file>